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4"/>
  </p:notesMasterIdLst>
  <p:sldIdLst>
    <p:sldId id="259" r:id="rId2"/>
    <p:sldId id="288" r:id="rId3"/>
    <p:sldId id="268" r:id="rId4"/>
    <p:sldId id="263" r:id="rId5"/>
    <p:sldId id="266" r:id="rId6"/>
    <p:sldId id="275" r:id="rId7"/>
    <p:sldId id="265" r:id="rId8"/>
    <p:sldId id="276" r:id="rId9"/>
    <p:sldId id="277" r:id="rId10"/>
    <p:sldId id="278" r:id="rId11"/>
    <p:sldId id="280"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10000"/>
          </a:bodyPr>
          <a:lstStyle/>
          <a:p>
            <a:r>
              <a:rPr lang="en-GB" dirty="0"/>
              <a:t>It has become apparent that there may be some inaccuracies in the data collected for the State of Florida.  </a:t>
            </a:r>
          </a:p>
          <a:p>
            <a:r>
              <a:rPr lang="en-GB" dirty="0"/>
              <a:t>For the years in the 1990s there is very large proportion of railroad fires compared to the years in the 2000s.</a:t>
            </a:r>
          </a:p>
          <a:p>
            <a:r>
              <a:rPr lang="en-GB" dirty="0"/>
              <a:t>This seems likely due to a fire classification error.</a:t>
            </a:r>
          </a:p>
          <a:p>
            <a:r>
              <a:rPr lang="en-GB" dirty="0"/>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671565"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t>Despite potential errors noted within the dataset, some interesting insights were obtained. </a:t>
            </a:r>
          </a:p>
          <a:p>
            <a:r>
              <a:rPr lang="en-US" dirty="0"/>
              <a:t>The overall number of wildfires over the 24 year period seems to remain mostly constant, with some yearly variation mostly dependent on climate and local factors.</a:t>
            </a:r>
          </a:p>
          <a:p>
            <a:r>
              <a:rPr lang="en-US" dirty="0"/>
              <a:t>Causes of wildfires do seem to be changing with time.  Encouragingly fires by arson, smoking and children are decreasing, but burning debris and miscellaneous records have increased.</a:t>
            </a:r>
          </a:p>
          <a:p>
            <a:r>
              <a:rPr lang="en-US" dirty="0"/>
              <a:t>Given extra time I would like to have further investigated the differences in causes within the different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lstStyle/>
          <a:p>
            <a:r>
              <a:rPr lang="en-GB" dirty="0"/>
              <a:t>This dataset includes a record of 1.88 million wildfires across all States in the US from 1992 - 2015.</a:t>
            </a:r>
          </a:p>
          <a:p>
            <a:r>
              <a:rPr lang="en-GB" dirty="0"/>
              <a:t>This project is to explore the data and provide some answers to questions that will hopefully aid planning for future provisioning of wildfire response</a:t>
            </a:r>
          </a:p>
          <a:p>
            <a:pPr marL="914400" lvl="1" indent="-457200">
              <a:buFont typeface="+mj-lt"/>
              <a:buAutoNum type="arabicPeriod"/>
            </a:pPr>
            <a:endParaRPr lang="en-GB" dirty="0"/>
          </a:p>
          <a:p>
            <a:pPr marL="914400" lvl="1" indent="-457200">
              <a:buFont typeface="+mj-lt"/>
              <a:buAutoNum type="arabicPeriod"/>
            </a:pPr>
            <a:r>
              <a:rPr lang="en-GB" dirty="0"/>
              <a:t>Have the occurrences of wildfires increased or decreased over the recording period?</a:t>
            </a:r>
          </a:p>
          <a:p>
            <a:pPr marL="914400" lvl="1" indent="-457200">
              <a:buFont typeface="+mj-lt"/>
              <a:buAutoNum type="arabicPeriod"/>
            </a:pPr>
            <a:r>
              <a:rPr lang="en-GB" dirty="0"/>
              <a:t>Has there been a significant change in the cause of wildfires over this time?</a:t>
            </a:r>
          </a:p>
          <a:p>
            <a:pPr marL="914400" lvl="1" indent="-457200">
              <a:buFont typeface="+mj-lt"/>
              <a:buAutoNum type="arabicPeriod"/>
            </a:pPr>
            <a:r>
              <a:rPr lang="en-GB" dirty="0"/>
              <a:t>Do the causes of wildfires vary significantly between States?</a:t>
            </a:r>
          </a:p>
          <a:p>
            <a:pPr marL="914400" lvl="1" indent="-457200">
              <a:buFont typeface="+mj-lt"/>
              <a:buAutoNum type="arabicPeriod"/>
            </a:pPr>
            <a:r>
              <a:rPr lang="en-GB" dirty="0"/>
              <a:t>Do most fires occur at the same time country wide?</a:t>
            </a:r>
          </a:p>
        </p:txBody>
      </p:sp>
    </p:spTree>
    <p:extLst>
      <p:ext uri="{BB962C8B-B14F-4D97-AF65-F5344CB8AC3E}">
        <p14:creationId xmlns:p14="http://schemas.microsoft.com/office/powerpoint/2010/main" val="122497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A SARIMA model was applied to analyse the data .</a:t>
            </a:r>
          </a:p>
          <a:p>
            <a:r>
              <a:rPr lang="en-GB" b="1" dirty="0">
                <a:solidFill>
                  <a:srgbClr val="FF0000"/>
                </a:solidFill>
              </a:rPr>
              <a:t>No statistically significant evidence of any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6"/>
            <a:ext cx="4189252" cy="4230121"/>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 </a:t>
            </a:r>
            <a:r>
              <a:rPr lang="en-GB" dirty="0"/>
              <a:t>Although there is no proof to link the heatwave to an increase of arson by itself, it is probable that the unusually warm conditions helped to dry the ground and increase the amount of fuel available for a fire to spread.</a:t>
            </a:r>
          </a:p>
          <a:p>
            <a:r>
              <a:rPr lang="en-GB" b="1" dirty="0">
                <a:solidFill>
                  <a:srgbClr val="FF0000"/>
                </a:solidFill>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92500" lnSpcReduction="10000"/>
          </a:bodyPr>
          <a:lstStyle/>
          <a:p>
            <a:r>
              <a:rPr lang="en-GB" dirty="0"/>
              <a:t>Debris burning is the most common cause in group 2.</a:t>
            </a:r>
          </a:p>
          <a:p>
            <a:r>
              <a:rPr lang="en-GB" dirty="0"/>
              <a:t>The peaks in 2000 and 2006 are visible in this plot are well. </a:t>
            </a:r>
            <a:r>
              <a:rPr lang="en-GB" baseline="30000" dirty="0"/>
              <a:t>(1)</a:t>
            </a:r>
          </a:p>
          <a:p>
            <a:r>
              <a:rPr lang="en-GB" b="1" dirty="0">
                <a:solidFill>
                  <a:srgbClr val="FF0000"/>
                </a:solidFill>
              </a:rPr>
              <a:t>There is statically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b="1" dirty="0">
                <a:solidFill>
                  <a:srgbClr val="FF0000"/>
                </a:solidFill>
              </a:rPr>
              <a:t>There is significant variation in the causes of fires between states</a:t>
            </a:r>
          </a:p>
          <a:p>
            <a:r>
              <a:rPr lang="en-GB" dirty="0"/>
              <a:t>Some of the more interesting observations are as follows.</a:t>
            </a:r>
          </a:p>
          <a:p>
            <a:r>
              <a:rPr lang="en-GB" dirty="0"/>
              <a:t>The South Eastern States of 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a:p>
            <a:r>
              <a:rPr lang="en-GB" dirty="0"/>
              <a:t>Further investigation is required to provide explanation for these findings.</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Texas has a large proportion of fires due to powerlines.</a:t>
            </a:r>
          </a:p>
          <a:p>
            <a:r>
              <a:rPr lang="en-GB" dirty="0"/>
              <a:t>This may be in part to do with the vast areas of open grasslands used for agriculture and cattle, which become extremely dry and a source of fuel. </a:t>
            </a:r>
            <a:r>
              <a:rPr lang="en-GB" baseline="30000" dirty="0"/>
              <a:t>(2)</a:t>
            </a:r>
          </a:p>
          <a:p>
            <a:r>
              <a:rPr lang="en-GB" dirty="0"/>
              <a:t>This could also highlight potential problems with the powerline infrastructure itself and requires more investigation.</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TotalTime>
  <Words>997</Words>
  <Application>Microsoft Macintosh PowerPoint</Application>
  <PresentationFormat>Widescreen</PresentationFormat>
  <Paragraphs>62</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Does the cause of fire change between states</vt:lpstr>
      <vt:lpstr>3) Does the cause of fire change between states</vt:lpstr>
      <vt:lpstr>3) Does the cause of fire change between states</vt:lpstr>
      <vt:lpstr>3) Does the cause of fire change between states</vt:lpstr>
      <vt:lpstr>4) Do most fires occur at the same time of year country wide</vt:lpstr>
      <vt:lpstr>CONCLUSIONs and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44</cp:revision>
  <dcterms:created xsi:type="dcterms:W3CDTF">2020-09-28T09:57:16Z</dcterms:created>
  <dcterms:modified xsi:type="dcterms:W3CDTF">2020-09-29T16:02:04Z</dcterms:modified>
</cp:coreProperties>
</file>